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9" r:id="rId8"/>
    <p:sldId id="266" r:id="rId9"/>
    <p:sldId id="261" r:id="rId10"/>
    <p:sldId id="262" r:id="rId11"/>
    <p:sldId id="263" r:id="rId12"/>
    <p:sldId id="264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LDuv/6ztZUMdJB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k7ix/pVkGVk6w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9c3o/ziLSh9eT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3429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Областной конкурс методических кейсов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дополнительного образования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Методический кейс</a:t>
            </a:r>
            <a:b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«Слагаемые здоровья»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95854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Методические материалы обеспечивающие реализацию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ДООП физкультурно-спортивной направленности «Киокусинкай: юный каратист» для детей 5-9 лет</a:t>
            </a:r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l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Разработчики методического кейса:</a:t>
            </a:r>
          </a:p>
          <a:p>
            <a:pPr algn="l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Федяев А.К., директор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algn="l"/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Огурцова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Т.М.,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заместитель директора </a:t>
            </a:r>
            <a:r>
              <a:rPr lang="ru-RU" sz="1600" b="1" smtClean="0">
                <a:solidFill>
                  <a:schemeClr val="accent2">
                    <a:lumMod val="50000"/>
                  </a:schemeClr>
                </a:solidFill>
              </a:rPr>
              <a:t>по УВР,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Арасланов Р.Р., тренер-преподаватель,</a:t>
            </a:r>
          </a:p>
          <a:p>
            <a:pPr algn="l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Бикулова Н.С., педагог-организатор,</a:t>
            </a:r>
          </a:p>
          <a:p>
            <a:pPr algn="l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Никитина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П.С., методист.</a:t>
            </a:r>
          </a:p>
          <a:p>
            <a:pPr algn="l"/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30352"/>
            <a:ext cx="7786742" cy="4041656"/>
          </a:xfrm>
        </p:spPr>
        <p:txBody>
          <a:bodyPr>
            <a:normAutofit/>
          </a:bodyPr>
          <a:lstStyle/>
          <a:p>
            <a:pPr marL="265113" indent="365125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Воспитательные средства</a:t>
            </a:r>
          </a:p>
          <a:p>
            <a:pPr marL="265113" indent="365125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Одной из основных задач ДООП «Киокусинкай: юный каратист» является воспитательная  работа, в результате которой создаются необходимые условия для личностного развития.</a:t>
            </a:r>
          </a:p>
          <a:p>
            <a:pPr marL="265113" indent="365125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реализации данной программы воспитательная работа проводится с помощью таких воспитательных средств как лекции, беседы с обучающимися, родительские собрания, взаимодействие с общеобразовательными учреждениями, культурно-массовые и традиционные мероприятия. </a:t>
            </a:r>
          </a:p>
          <a:p>
            <a:pPr marL="265113" indent="365125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ULbOYDEhf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357562"/>
            <a:ext cx="3786214" cy="283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785926"/>
            <a:ext cx="5286412" cy="421484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«Готовимся  к ГТО», турнир по ОФП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акциях: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«Всероссийский субботник»,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Всекузбасский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субботник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«Городской субботник», «Окна России»;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Учебные (тренировочные) сборы по Кумитэ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 посвящённые Всемирному дню каратэ ;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«Товарищеские спарринги»,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посвященные Дню народного единства;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«Урок мужества», мероприятие,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посвящённое Дню защитника Отечества;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Турнир  «За Победу»,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посвященный Дню Победы;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«Безопасность детей»,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посвящённый Дню защиты детей;</a:t>
            </a:r>
          </a:p>
          <a:p>
            <a:endParaRPr lang="ru-RU" dirty="0"/>
          </a:p>
        </p:txBody>
      </p:sp>
      <p:pic>
        <p:nvPicPr>
          <p:cNvPr id="7" name="Содержимое 6" descr="40437365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29256" y="1714488"/>
            <a:ext cx="1885892" cy="168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57158" y="428604"/>
            <a:ext cx="8072494" cy="171451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13" marR="0" lvl="0" indent="454025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рамах воспитательной работы тренеры-преподаватели проводят с обучающимися множество акций, спортивно-массовых мероприятий, посвящённых традиционным праздникам и  направленных на гармоничное развитие личности ребенка, такие как:</a:t>
            </a:r>
          </a:p>
        </p:txBody>
      </p:sp>
      <p:pic>
        <p:nvPicPr>
          <p:cNvPr id="8" name="Рисунок 7" descr="100675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714752"/>
            <a:ext cx="293079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9825626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2143116"/>
            <a:ext cx="2012063" cy="1757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7929618" cy="53578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Оценочные средства</a:t>
            </a:r>
          </a:p>
          <a:p>
            <a:pPr marL="265113" indent="454025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65113" indent="454025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Оценочные процедуры освоения ДООП «Киокусинкай: юный каратист»  осуществляются в ходе:</a:t>
            </a:r>
          </a:p>
          <a:p>
            <a:pPr marL="265113" indent="454025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65113" indent="454025" algn="just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текущего контроля за успеваемостью, </a:t>
            </a:r>
          </a:p>
          <a:p>
            <a:pPr marL="265113" indent="454025" algn="just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промежуточной аттестации, </a:t>
            </a:r>
          </a:p>
          <a:p>
            <a:pPr marL="265113" indent="454025" algn="just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итоговой аттестации.</a:t>
            </a:r>
          </a:p>
          <a:p>
            <a:pPr marL="265113" indent="454025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65113" indent="454025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Представляют собой совокупность регламентированных процедур, организационную форму процесса оценивания, посредством которого тренерами-преподавателями производится оценка освоения обучающимися образовательной программы.</a:t>
            </a:r>
          </a:p>
          <a:p>
            <a:pPr marL="265113" indent="454025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Оценочные материалы, представлены тестовыми заданиями по оценке уровня физической, технической подготовки и контрольно - переводными нормативами.</a:t>
            </a:r>
          </a:p>
          <a:p>
            <a:pPr marL="265113" indent="454025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30352"/>
            <a:ext cx="5786478" cy="5541854"/>
          </a:xfrm>
        </p:spPr>
        <p:txBody>
          <a:bodyPr>
            <a:normAutofit/>
          </a:bodyPr>
          <a:lstStyle/>
          <a:p>
            <a:pPr marL="265113" indent="454025" algn="just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Текущий контроль за успеваемостью, промежуточная аттестация и итоговая аттестация проводится тренерами-преподавателями в ходе тренировочных занятий.</a:t>
            </a:r>
          </a:p>
          <a:p>
            <a:pPr marL="265113" indent="454025" algn="just">
              <a:buNone/>
            </a:pPr>
            <a:r>
              <a:rPr lang="ru-RU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Обучающиеся сдают нормативы по спортивным дисциплинам на время и количество повторений:</a:t>
            </a:r>
          </a:p>
          <a:p>
            <a:pPr marL="265113" indent="454025" algn="just">
              <a:buFont typeface="Wingdings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Нормативы общей физической подготовки для спортивных дисциплин: ката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(бег 30м, отжимания, смешанное передвижение на 1 км., гибкость, прыжок в длину);</a:t>
            </a:r>
          </a:p>
          <a:p>
            <a:pPr marL="265113" indent="454025" algn="just">
              <a:buFont typeface="Wingdings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Нормативы общей физической подготовки для спортивных дисциплин: категория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(бег на 30 и 1000м., отжимания, гибкость, челночный бег, прыжок в длину);</a:t>
            </a:r>
          </a:p>
          <a:p>
            <a:pPr marL="265113" indent="454025" algn="just">
              <a:buFont typeface="Wingdings" pitchFamily="2" charset="2"/>
              <a:buChar char="v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Нормативы специальной физической подготовки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(подтягивание из виса на высокой и низкой перекладине, пресс).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gb1bT_tqMP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6949" y="1000108"/>
            <a:ext cx="2809893" cy="2375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9d237993-1396-409c-82a0-319434ab79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3357562"/>
            <a:ext cx="23038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абли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428604"/>
            <a:ext cx="5647223" cy="5715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98912"/>
          </a:xfrm>
        </p:spPr>
        <p:txBody>
          <a:bodyPr>
            <a:normAutofit fontScale="92500" lnSpcReduction="10000"/>
          </a:bodyPr>
          <a:lstStyle/>
          <a:p>
            <a:pPr marL="265113" indent="454025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65113" indent="454025" algn="ctr"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marL="265113" indent="454025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помощью дидактических, воспитательных и оценочных методических средств дополнительной общеобразовательной общеразвивающей  программы «Киокусинкай: юный каратист»  осуществляется личностно-ориентированный и компетентный подход в обучении детей.</a:t>
            </a:r>
          </a:p>
          <a:p>
            <a:pPr marL="265113" indent="454025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Дидактические средства данной программы предполагают ознакомление обучающихся с теорией и техникой киокусинкай, индивидуально-групповыми, групповыми действиями в различных по сложности условиях учебных (тренировочных) занятий. </a:t>
            </a:r>
          </a:p>
          <a:p>
            <a:pPr marL="265113" indent="454025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Оценочные средства определяют уровень освоения по учебному материалу программы представленному в разделах, отражающих различные виды подготовки обучающихся: теоретическую, физическую (общую, специальную) и техническую.</a:t>
            </a:r>
          </a:p>
          <a:p>
            <a:pPr marL="265113" indent="454025" algn="just">
              <a:buNone/>
            </a:pP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Разделы программы содержат материалы, реализация которых формирует у обучающихся общую культуру движений, укрепляет здоровье, содействует развитию умений, развивает основные физические качества, формирует и развивает жизненно-важные двигательные навыки и умения. </a:t>
            </a:r>
          </a:p>
          <a:p>
            <a:pPr marL="265113" indent="454025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_2023-03-14_09-19-1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000232" y="2143116"/>
            <a:ext cx="5000660" cy="3750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>
            <a:spLocks noGrp="1"/>
          </p:cNvSpPr>
          <p:nvPr>
            <p:ph type="body" idx="1"/>
          </p:nvPr>
        </p:nvSpPr>
        <p:spPr>
          <a:xfrm>
            <a:off x="642910" y="579438"/>
            <a:ext cx="7643866" cy="170655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ДООП«Киокусинкай: юный каратист»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предназначена для детей 5-9 лет, целью которой является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формирование культуры здорового и безопасного образа жизни, укрепление здоровья обучающихся и формирование мотивации к регулярным занятиям физической культурой и спортом.</a:t>
            </a:r>
            <a:endParaRPr lang="ru-RU" sz="1800" b="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857760"/>
            <a:ext cx="7500990" cy="128588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программы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Обучающие: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 обучить основам техники киокусинкай;</a:t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сформировать   систему теоретических   знаний об истории развития киокусинкай и основных терминах;</a:t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создать фундамент  физической    и  функциональной  </a:t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подготовленности,  позволяющего успешно осваивать элементы техники киокусинкай;</a:t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пробудить интерес к занятиям спортом, </a:t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частности киокусинкай;</a:t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развивать волевые качества обучающихся:  </a:t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дисциплинированность, смелость, силу, </a:t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терпеливость, целеустремлённость и др.</a:t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развивать эстетическое восприятие и </a:t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творческое воображение.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_ 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818" y="3357562"/>
            <a:ext cx="3196705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893866" cy="2492372"/>
          </a:xfrm>
        </p:spPr>
        <p:txBody>
          <a:bodyPr>
            <a:normAutofit/>
          </a:bodyPr>
          <a:lstStyle/>
          <a:p>
            <a:r>
              <a:rPr lang="ru-RU" sz="1800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1800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1) создать    условия    для    воспитания обучающихся трудолюбия, аккуратности, приобщить к здоровому образу жизни; </a:t>
            </a:r>
          </a:p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2) воспитывать морально-нравственные качества;</a:t>
            </a:r>
          </a:p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3) формировать культуру общения, навыки работать в группе, воспитывать     чувство патриотизма.</a:t>
            </a:r>
          </a:p>
          <a:p>
            <a:pPr algn="just"/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eff8ad57-7137-41e4-847f-4cf43c587a0b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3357562"/>
            <a:ext cx="2667521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jK0FpU6NQL4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3143240" y="2428868"/>
            <a:ext cx="2928937" cy="2196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2da0e311-9591-477e-a5a2-7cb31944c971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715008" y="3857628"/>
            <a:ext cx="295277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00042"/>
            <a:ext cx="8143932" cy="6000792"/>
          </a:xfrm>
        </p:spPr>
        <p:txBody>
          <a:bodyPr>
            <a:normAutofit/>
          </a:bodyPr>
          <a:lstStyle/>
          <a:p>
            <a:pPr algn="ctr" defTabSz="3613150">
              <a:tabLst>
                <a:tab pos="7180263" algn="l"/>
              </a:tabLs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 defTabSz="3613150">
              <a:tabLst>
                <a:tab pos="7180263" algn="l"/>
              </a:tabLs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«Киокусинкай: юный каратист» реализует поставленные цели и задачи с помощью различных методических материалов, содержащих дидактические, воспитательные и оценочные средства</a:t>
            </a:r>
          </a:p>
          <a:p>
            <a:pPr algn="ctr" defTabSz="3613150">
              <a:tabLst>
                <a:tab pos="7180263" algn="l"/>
              </a:tabLst>
            </a:pPr>
            <a:endParaRPr lang="ru-RU" sz="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613150">
              <a:tabLst>
                <a:tab pos="7180263" algn="l"/>
              </a:tabLs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средства</a:t>
            </a:r>
          </a:p>
          <a:p>
            <a:pPr algn="ctr" defTabSz="3613150">
              <a:tabLst>
                <a:tab pos="7180263" algn="l"/>
              </a:tabLst>
            </a:pPr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 defTabSz="3613150">
              <a:tabLst>
                <a:tab pos="7180263" algn="l"/>
              </a:tabLs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Дидактические средства в виде тестовых бланков используются в работе тренера-преподавателя для закрепления учебного материала в начале и конце учебного года (сентябрь, май).</a:t>
            </a:r>
            <a:endParaRPr lang="ru-RU" sz="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3613150">
              <a:tabLst>
                <a:tab pos="7180263" algn="l"/>
              </a:tabLs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9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3613150">
              <a:tabLst>
                <a:tab pos="7180263" algn="l"/>
              </a:tabLst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Ссылка  на дидактические материалы: </a:t>
            </a:r>
          </a:p>
          <a:p>
            <a:pPr algn="just" defTabSz="3613150">
              <a:tabLst>
                <a:tab pos="7180263" algn="l"/>
              </a:tabLst>
            </a:pP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https://cloud.mail.ru/public/LDuv/6ztZUMdJB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3613150">
              <a:tabLst>
                <a:tab pos="7180263" algn="l"/>
              </a:tabLst>
            </a:pPr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 defTabSz="3613150">
              <a:tabLst>
                <a:tab pos="7180263" algn="l"/>
              </a:tabLs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3613150">
              <a:tabLst>
                <a:tab pos="7180263" algn="l"/>
              </a:tabLst>
            </a:pP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8058176" cy="5398978"/>
          </a:xfrm>
        </p:spPr>
        <p:txBody>
          <a:bodyPr>
            <a:normAutofit/>
          </a:bodyPr>
          <a:lstStyle/>
          <a:p>
            <a:pPr algn="just" defTabSz="3613150">
              <a:buNone/>
              <a:tabLst>
                <a:tab pos="7180263" algn="l"/>
              </a:tabLs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Данные тесты проводятся после теоретических занятий по темам: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киокусинкай в России;  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этикета в киокусинкай;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Гигиенические основы режима учёбы, отдыха и занятий спортом;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Гигиенические требования, предъявляемые к местам занятий по киокусинкай;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всесторонней физической подготовки;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Базовая техника выполнения ударов руками и ногами;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правила подвижных игр;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выполнения общих и специальных физических упражнений.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212484" cy="4187952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539750" algn="just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Также при реализации данной программы тренерами-преподавателями  разработаны и используются такие дидактические средства как:</a:t>
            </a:r>
          </a:p>
          <a:p>
            <a:pPr marL="0" indent="539750" algn="just">
              <a:buNone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539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Методическая разработка учебного занятия;</a:t>
            </a:r>
          </a:p>
          <a:p>
            <a:pPr marL="0" indent="539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Методическая разработка «Подвижные игры и упражнения как средство развития физических качеств на занятиях по киокусинкай»;</a:t>
            </a:r>
          </a:p>
          <a:p>
            <a:pPr marL="0" indent="539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Презентация на тему «Подвижные игры и упражнения, как средство  развития физических качеств  на занятиях  по киокусинкай»</a:t>
            </a:r>
          </a:p>
          <a:p>
            <a:pPr marL="0" indent="53975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Ссылка на методические материалы:        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https://cloud.mail.ru/public/k7ix/pVkGVk6ww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714356"/>
            <a:ext cx="7783856" cy="5143536"/>
          </a:xfrm>
        </p:spPr>
        <p:txBody>
          <a:bodyPr>
            <a:normAutofit/>
          </a:bodyPr>
          <a:lstStyle/>
          <a:p>
            <a:pPr marL="265113" indent="454025" algn="just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Теоретические занятия содержат  такие дидактические средства как фото и видео материалы на тему: </a:t>
            </a:r>
          </a:p>
          <a:p>
            <a:pPr marL="265113" indent="454025" algn="just">
              <a:buNone/>
            </a:pPr>
            <a:endParaRPr lang="ru-RU" sz="1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Начало пути Кёкусинкай Карате в Советском Союзе и России;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Общая физическая подготовка в киокусинкай карате;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Азбука карате «Новый формат для совместной тренировки»;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Правила соревнований по Каратэ Киокусинкай;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Спрашиваем у мастера;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 веских причин для изучения карате;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Какая экипировка нужна для карате киокусинкай и т.д.</a:t>
            </a:r>
          </a:p>
          <a:p>
            <a:pPr>
              <a:buNone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3613150">
              <a:tabLst>
                <a:tab pos="7180263" algn="l"/>
              </a:tabLst>
            </a:pP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Ссылка на видеоматериал :</a:t>
            </a:r>
          </a:p>
          <a:p>
            <a:pPr algn="just" defTabSz="3613150">
              <a:buNone/>
              <a:tabLst>
                <a:tab pos="7180263" algn="l"/>
              </a:tabLst>
            </a:pP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https://cloud.mail.ru/public/9c3o/ziLSh9eTi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Теоретическое занятие с группой детей 5-6 лет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«Правила этикета в киокусинкай»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ef9badc1-cdc1-43ba-bfbe-a91d6d66ff5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362" b="2362"/>
          <a:stretch>
            <a:fillRect/>
          </a:stretch>
        </p:blipFill>
        <p:spPr>
          <a:xfrm>
            <a:off x="1071538" y="500042"/>
            <a:ext cx="3071834" cy="4732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f73d874e-f5cb-42e8-857f-213f6a28c8a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500042"/>
            <a:ext cx="3214710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1313</TotalTime>
  <Words>759</Words>
  <PresentationFormat>Экран (4:3)</PresentationFormat>
  <Paragraphs>96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Областной конкурс методических кейсов дополнительного образования  Методический кейс «Слагаемые здоровья» </vt:lpstr>
      <vt:lpstr>Слайд 2</vt:lpstr>
      <vt:lpstr>                                    Задачи программы  Обучающие: 1) обучить основам техники киокусинкай; 2) сформировать   систему теоретических   знаний об истории развития киокусинкай и основных терминах; 3) создать фундамент  физической    и  функциональной   подготовленности,  позволяющего успешно осваивать элементы техники киокусинкай; Развивающие: 1) пробудить интерес к занятиям спортом,  в частности киокусинкай; 2) развивать волевые качества обучающихся:   дисциплинированность, смелость, силу,  терпеливость, целеустремлённость и др. 3) развивать эстетическое восприятие и  творческое воображение.   </vt:lpstr>
      <vt:lpstr>Слайд 4</vt:lpstr>
      <vt:lpstr>Слайд 5</vt:lpstr>
      <vt:lpstr>Слайд 6</vt:lpstr>
      <vt:lpstr>Слайд 7</vt:lpstr>
      <vt:lpstr>Слайд 8</vt:lpstr>
      <vt:lpstr>Теоретическое занятие с группой детей 5-6 лет  «Правила этикета в киокусинкай» 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ЛЕХА</dc:creator>
  <cp:lastModifiedBy>ЛЕХА</cp:lastModifiedBy>
  <cp:revision>52</cp:revision>
  <dcterms:created xsi:type="dcterms:W3CDTF">2023-10-31T06:46:01Z</dcterms:created>
  <dcterms:modified xsi:type="dcterms:W3CDTF">2023-11-10T09:15:53Z</dcterms:modified>
</cp:coreProperties>
</file>